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6002000" cy="22860000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0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212" autoAdjust="0"/>
    <p:restoredTop sz="94083" autoAdjust="0"/>
  </p:normalViewPr>
  <p:slideViewPr>
    <p:cSldViewPr snapToGrid="0">
      <p:cViewPr varScale="1">
        <p:scale>
          <a:sx n="39" d="100"/>
          <a:sy n="39" d="100"/>
        </p:scale>
        <p:origin x="2598" y="78"/>
      </p:cViewPr>
      <p:guideLst>
        <p:guide orient="horz" pos="720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027917" cy="343211"/>
          </a:xfrm>
          <a:prstGeom prst="rect">
            <a:avLst/>
          </a:prstGeom>
        </p:spPr>
        <p:txBody>
          <a:bodyPr vert="horz" lIns="90705" tIns="45352" rIns="90705" bIns="453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349" y="2"/>
            <a:ext cx="4029487" cy="343211"/>
          </a:xfrm>
          <a:prstGeom prst="rect">
            <a:avLst/>
          </a:prstGeom>
        </p:spPr>
        <p:txBody>
          <a:bodyPr vert="horz" lIns="90705" tIns="45352" rIns="90705" bIns="45352" rtlCol="0"/>
          <a:lstStyle>
            <a:lvl1pPr algn="r">
              <a:defRPr sz="1200"/>
            </a:lvl1pPr>
          </a:lstStyle>
          <a:p>
            <a:fld id="{9920B2A6-19CB-458F-A2C2-12E182007CFA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8088" y="514350"/>
            <a:ext cx="18002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5" tIns="45352" rIns="90705" bIns="453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58174"/>
            <a:ext cx="7437120" cy="3085790"/>
          </a:xfrm>
          <a:prstGeom prst="rect">
            <a:avLst/>
          </a:prstGeom>
        </p:spPr>
        <p:txBody>
          <a:bodyPr vert="horz" lIns="90705" tIns="45352" rIns="90705" bIns="4535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513238"/>
            <a:ext cx="4027917" cy="343211"/>
          </a:xfrm>
          <a:prstGeom prst="rect">
            <a:avLst/>
          </a:prstGeom>
        </p:spPr>
        <p:txBody>
          <a:bodyPr vert="horz" lIns="90705" tIns="45352" rIns="90705" bIns="453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349" y="6513238"/>
            <a:ext cx="4029487" cy="343211"/>
          </a:xfrm>
          <a:prstGeom prst="rect">
            <a:avLst/>
          </a:prstGeom>
        </p:spPr>
        <p:txBody>
          <a:bodyPr vert="horz" lIns="90705" tIns="45352" rIns="90705" bIns="45352" rtlCol="0" anchor="b"/>
          <a:lstStyle>
            <a:lvl1pPr algn="r">
              <a:defRPr sz="1200"/>
            </a:lvl1pPr>
          </a:lstStyle>
          <a:p>
            <a:fld id="{83B31D6A-C931-4A34-A9A1-A5941A5BF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37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31D6A-C931-4A34-A9A1-A5941A5BF4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0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7100890"/>
            <a:ext cx="13601700" cy="49006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12954000"/>
            <a:ext cx="11201400" cy="58420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E81D2-6178-403E-8332-9778662A0A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DAB31B-8A08-4E20-A2C5-1D279F73BF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01450" y="915988"/>
            <a:ext cx="3600450" cy="195040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915988"/>
            <a:ext cx="10648950" cy="195040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EAA33-8F68-4788-B4FF-1367A3F21D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E47E7-137D-4362-A2F1-9441F5CDDE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650" y="14689139"/>
            <a:ext cx="13601700" cy="45402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3650" y="9688513"/>
            <a:ext cx="13601700" cy="500062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D532D-B7FB-4AE6-A6A3-7C79C5A7A3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5334004"/>
            <a:ext cx="7124700" cy="1508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77200" y="5334004"/>
            <a:ext cx="7124700" cy="1508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5257D-AA92-4D52-AC89-283698DBBE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2" y="5116513"/>
            <a:ext cx="7070725" cy="21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2" y="7250113"/>
            <a:ext cx="7070725" cy="131699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29588" y="5116513"/>
            <a:ext cx="7072312" cy="21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9588" y="7250113"/>
            <a:ext cx="7072312" cy="131699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D1671-54E7-4E31-BF28-4D108B4C88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7671B-E7F0-46DA-B98A-6A6861001A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F8786-F4C1-44C9-A1DA-A112CD148D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909639"/>
            <a:ext cx="5264150" cy="3873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338" y="909639"/>
            <a:ext cx="8945562" cy="195103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0" y="4783139"/>
            <a:ext cx="5264150" cy="15636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E53F2-9CFA-4E69-A448-2D28BC68BB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0" y="16002000"/>
            <a:ext cx="9601200" cy="188912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36900" y="2043113"/>
            <a:ext cx="9601200" cy="1371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36900" y="17891126"/>
            <a:ext cx="9601200" cy="26828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3AC8C-9DFE-4F9C-82ED-1A4B0FBCB7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915989"/>
            <a:ext cx="14401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5334004"/>
            <a:ext cx="14401800" cy="150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20816889"/>
            <a:ext cx="37338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67350" y="20816889"/>
            <a:ext cx="50673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68100" y="20816889"/>
            <a:ext cx="37338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80E32F-2725-47E9-A98C-5C52B7E5386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34" Type="http://schemas.microsoft.com/office/2007/relationships/hdphoto" Target="../media/hdphoto15.wdp"/><Relationship Id="rId42" Type="http://schemas.microsoft.com/office/2007/relationships/hdphoto" Target="../media/hdphoto19.wdp"/><Relationship Id="rId47" Type="http://schemas.openxmlformats.org/officeDocument/2006/relationships/image" Target="../media/image24.png"/><Relationship Id="rId50" Type="http://schemas.microsoft.com/office/2007/relationships/hdphoto" Target="../media/hdphoto23.wdp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microsoft.com/office/2007/relationships/hdphoto" Target="../media/hdphoto17.wdp"/><Relationship Id="rId46" Type="http://schemas.microsoft.com/office/2007/relationships/hdphoto" Target="../media/hdphoto21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5.png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19.png"/><Relationship Id="rId40" Type="http://schemas.microsoft.com/office/2007/relationships/hdphoto" Target="../media/hdphoto18.wdp"/><Relationship Id="rId45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49" Type="http://schemas.openxmlformats.org/officeDocument/2006/relationships/image" Target="../media/image25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microsoft.com/office/2007/relationships/hdphoto" Target="../media/hdphoto20.wdp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png"/><Relationship Id="rId30" Type="http://schemas.microsoft.com/office/2007/relationships/hdphoto" Target="../media/hdphoto13.wdp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microsoft.com/office/2007/relationships/hdphoto" Target="../media/hdphoto22.wdp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8" name="Picture 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6773" y="612743"/>
            <a:ext cx="2438647" cy="170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89" name="Picture 141" descr="umd_blue_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661" y="451295"/>
            <a:ext cx="2482192" cy="2023731"/>
          </a:xfrm>
          <a:prstGeom prst="rect">
            <a:avLst/>
          </a:prstGeom>
          <a:noFill/>
        </p:spPr>
      </p:pic>
      <p:sp>
        <p:nvSpPr>
          <p:cNvPr id="2190" name="Text Box 142"/>
          <p:cNvSpPr txBox="1">
            <a:spLocks noChangeArrowheads="1"/>
          </p:cNvSpPr>
          <p:nvPr/>
        </p:nvSpPr>
        <p:spPr bwMode="auto">
          <a:xfrm>
            <a:off x="2882156" y="493664"/>
            <a:ext cx="102723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Bodoni Poster" pitchFamily="18" charset="0"/>
              </a:rPr>
              <a:t>University of Minnesota Duluth 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Bodoni Poster" pitchFamily="18" charset="0"/>
              </a:rPr>
              <a:t>Computer Science Department</a:t>
            </a:r>
          </a:p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Bodoni Poster" pitchFamily="18" charset="0"/>
              </a:rPr>
              <a:t>2018-2019  </a:t>
            </a:r>
            <a:r>
              <a:rPr lang="en-US" sz="4000" b="1" dirty="0">
                <a:solidFill>
                  <a:srgbClr val="0000FF"/>
                </a:solidFill>
                <a:latin typeface="Bodoni Poster" pitchFamily="18" charset="0"/>
              </a:rPr>
              <a:t>Graduate Students</a:t>
            </a:r>
          </a:p>
        </p:txBody>
      </p:sp>
      <p:sp>
        <p:nvSpPr>
          <p:cNvPr id="56" name="Text Box 122"/>
          <p:cNvSpPr txBox="1">
            <a:spLocks noChangeArrowheads="1"/>
          </p:cNvSpPr>
          <p:nvPr/>
        </p:nvSpPr>
        <p:spPr bwMode="auto">
          <a:xfrm>
            <a:off x="1091083" y="21553259"/>
            <a:ext cx="26434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Saptarshi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Sengupta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59" name="Text Box 122"/>
          <p:cNvSpPr txBox="1">
            <a:spLocks noChangeArrowheads="1"/>
          </p:cNvSpPr>
          <p:nvPr/>
        </p:nvSpPr>
        <p:spPr bwMode="auto">
          <a:xfrm>
            <a:off x="4238020" y="13657832"/>
            <a:ext cx="1912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Matthew </a:t>
            </a:r>
            <a:r>
              <a:rPr lang="en-US" sz="2000" b="1" dirty="0" err="1" smtClean="0">
                <a:latin typeface="Times New Roman" pitchFamily="18" charset="0"/>
              </a:rPr>
              <a:t>Joyal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</a:rPr>
              <a:t>(2nd Yr)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72" name="Text Box 122"/>
          <p:cNvSpPr txBox="1">
            <a:spLocks noChangeArrowheads="1"/>
          </p:cNvSpPr>
          <p:nvPr/>
        </p:nvSpPr>
        <p:spPr bwMode="auto">
          <a:xfrm>
            <a:off x="3786221" y="17607647"/>
            <a:ext cx="28002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Hamza Mustafa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Yr)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73" name="Text Box 122"/>
          <p:cNvSpPr txBox="1">
            <a:spLocks noChangeArrowheads="1"/>
          </p:cNvSpPr>
          <p:nvPr/>
        </p:nvSpPr>
        <p:spPr bwMode="auto">
          <a:xfrm>
            <a:off x="6860837" y="13657832"/>
            <a:ext cx="23486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Josie </a:t>
            </a:r>
            <a:r>
              <a:rPr lang="en-US" sz="2000" b="1" dirty="0" err="1" smtClean="0">
                <a:latin typeface="Times New Roman" pitchFamily="18" charset="0"/>
              </a:rPr>
              <a:t>Kachelmeier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 Yr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53" name="Text Box 122"/>
          <p:cNvSpPr txBox="1">
            <a:spLocks noChangeArrowheads="1"/>
          </p:cNvSpPr>
          <p:nvPr/>
        </p:nvSpPr>
        <p:spPr bwMode="auto">
          <a:xfrm>
            <a:off x="3935536" y="21553259"/>
            <a:ext cx="2517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Mahsa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Soufinyestani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58" name="Text Box 122"/>
          <p:cNvSpPr txBox="1">
            <a:spLocks noChangeArrowheads="1"/>
          </p:cNvSpPr>
          <p:nvPr/>
        </p:nvSpPr>
        <p:spPr bwMode="auto">
          <a:xfrm>
            <a:off x="7029956" y="21553259"/>
            <a:ext cx="1912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Nisarg</a:t>
            </a:r>
            <a:r>
              <a:rPr lang="en-US" sz="2000" b="1" dirty="0" smtClean="0">
                <a:latin typeface="Times New Roman" pitchFamily="18" charset="0"/>
              </a:rPr>
              <a:t> Thakur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0" name="Text Box 122"/>
          <p:cNvSpPr txBox="1">
            <a:spLocks noChangeArrowheads="1"/>
          </p:cNvSpPr>
          <p:nvPr/>
        </p:nvSpPr>
        <p:spPr bwMode="auto">
          <a:xfrm>
            <a:off x="9692441" y="21553259"/>
            <a:ext cx="22691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Sagari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Vatchavayi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2" name="Text Box 122"/>
          <p:cNvSpPr txBox="1">
            <a:spLocks noChangeArrowheads="1"/>
          </p:cNvSpPr>
          <p:nvPr/>
        </p:nvSpPr>
        <p:spPr bwMode="auto">
          <a:xfrm>
            <a:off x="12298025" y="17607647"/>
            <a:ext cx="27382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Aleksandar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</a:t>
            </a:r>
            <a:r>
              <a:rPr lang="en-US" sz="2000" b="1" dirty="0" err="1" smtClean="0">
                <a:latin typeface="Times New Roman" pitchFamily="18" charset="0"/>
              </a:rPr>
              <a:t>traumann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4" name="Text Box 122"/>
          <p:cNvSpPr txBox="1">
            <a:spLocks noChangeArrowheads="1"/>
          </p:cNvSpPr>
          <p:nvPr/>
        </p:nvSpPr>
        <p:spPr bwMode="auto">
          <a:xfrm>
            <a:off x="9671960" y="17607647"/>
            <a:ext cx="23435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Zachary Patterson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5" name="Text Box 122"/>
          <p:cNvSpPr txBox="1">
            <a:spLocks noChangeArrowheads="1"/>
          </p:cNvSpPr>
          <p:nvPr/>
        </p:nvSpPr>
        <p:spPr bwMode="auto">
          <a:xfrm>
            <a:off x="1243607" y="17607647"/>
            <a:ext cx="2338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Manaswi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Mannem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6" name="Text Box 122"/>
          <p:cNvSpPr txBox="1">
            <a:spLocks noChangeArrowheads="1"/>
          </p:cNvSpPr>
          <p:nvPr/>
        </p:nvSpPr>
        <p:spPr bwMode="auto">
          <a:xfrm>
            <a:off x="6972214" y="17607647"/>
            <a:ext cx="20283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 An Thai Nguyen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67" name="Text Box 122"/>
          <p:cNvSpPr txBox="1">
            <a:spLocks noChangeArrowheads="1"/>
          </p:cNvSpPr>
          <p:nvPr/>
        </p:nvSpPr>
        <p:spPr bwMode="auto">
          <a:xfrm>
            <a:off x="12683806" y="13657832"/>
            <a:ext cx="1912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Janna Madden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70" name="Text Box 122"/>
          <p:cNvSpPr txBox="1">
            <a:spLocks noChangeArrowheads="1"/>
          </p:cNvSpPr>
          <p:nvPr/>
        </p:nvSpPr>
        <p:spPr bwMode="auto">
          <a:xfrm>
            <a:off x="1456363" y="13657832"/>
            <a:ext cx="1912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Prateek</a:t>
            </a:r>
            <a:r>
              <a:rPr lang="en-US" sz="2000" b="1" dirty="0" smtClean="0">
                <a:latin typeface="Times New Roman" pitchFamily="18" charset="0"/>
              </a:rPr>
              <a:t> Joshi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114" name="Text Box 122"/>
          <p:cNvSpPr txBox="1">
            <a:spLocks noChangeArrowheads="1"/>
          </p:cNvSpPr>
          <p:nvPr/>
        </p:nvSpPr>
        <p:spPr bwMode="auto">
          <a:xfrm>
            <a:off x="12710730" y="21553259"/>
            <a:ext cx="1912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Bo Wen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74" name="Text Box 122"/>
          <p:cNvSpPr txBox="1">
            <a:spLocks noChangeArrowheads="1"/>
          </p:cNvSpPr>
          <p:nvPr/>
        </p:nvSpPr>
        <p:spPr bwMode="auto">
          <a:xfrm>
            <a:off x="11388149" y="5734277"/>
            <a:ext cx="1909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Usman </a:t>
            </a:r>
            <a:r>
              <a:rPr lang="en-US" sz="2000" b="1" dirty="0" err="1" smtClean="0">
                <a:latin typeface="Times New Roman" pitchFamily="18" charset="0"/>
              </a:rPr>
              <a:t>Gohar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Yr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75" name="Text Box 122"/>
          <p:cNvSpPr txBox="1">
            <a:spLocks noChangeArrowheads="1"/>
          </p:cNvSpPr>
          <p:nvPr/>
        </p:nvSpPr>
        <p:spPr bwMode="auto">
          <a:xfrm>
            <a:off x="7907545" y="5734277"/>
            <a:ext cx="31962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Dale Dowling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Yr)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78" name="Text Box 122"/>
          <p:cNvSpPr txBox="1">
            <a:spLocks noChangeArrowheads="1"/>
          </p:cNvSpPr>
          <p:nvPr/>
        </p:nvSpPr>
        <p:spPr bwMode="auto">
          <a:xfrm>
            <a:off x="2511165" y="5734277"/>
            <a:ext cx="23534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Christianah</a:t>
            </a:r>
            <a:r>
              <a:rPr lang="en-US" sz="2000" b="1" dirty="0" smtClean="0">
                <a:latin typeface="Times New Roman" pitchFamily="18" charset="0"/>
              </a:rPr>
              <a:t> Adigun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85" name="Text Box 122"/>
          <p:cNvSpPr txBox="1">
            <a:spLocks noChangeArrowheads="1"/>
          </p:cNvSpPr>
          <p:nvPr/>
        </p:nvSpPr>
        <p:spPr bwMode="auto">
          <a:xfrm>
            <a:off x="5319555" y="5734277"/>
            <a:ext cx="25951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Yumna</a:t>
            </a:r>
            <a:r>
              <a:rPr lang="en-US" sz="2000" b="1" dirty="0" smtClean="0">
                <a:latin typeface="Times New Roman" pitchFamily="18" charset="0"/>
              </a:rPr>
              <a:t> Anwar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  <a14:imgEffect>
                      <a14:colorTemperature colorTemp="7887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6" t="7698" r="16227" b="34173"/>
          <a:stretch/>
        </p:blipFill>
        <p:spPr>
          <a:xfrm>
            <a:off x="2599422" y="2700609"/>
            <a:ext cx="2176971" cy="293617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127000"/>
                    </a14:imgEffect>
                    <a14:imgEffect>
                      <a14:brightnessContrast bright="-8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7138" r="12873" b="28871"/>
          <a:stretch/>
        </p:blipFill>
        <p:spPr>
          <a:xfrm>
            <a:off x="5527711" y="2700609"/>
            <a:ext cx="2178867" cy="293336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6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96" y="2700609"/>
            <a:ext cx="2095518" cy="2935224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731" y="2700609"/>
            <a:ext cx="2097848" cy="2935224"/>
          </a:xfrm>
          <a:prstGeom prst="rect">
            <a:avLst/>
          </a:prstGeom>
        </p:spPr>
      </p:pic>
      <p:sp>
        <p:nvSpPr>
          <p:cNvPr id="81" name="Text Box 122"/>
          <p:cNvSpPr txBox="1">
            <a:spLocks noChangeArrowheads="1"/>
          </p:cNvSpPr>
          <p:nvPr/>
        </p:nvSpPr>
        <p:spPr bwMode="auto">
          <a:xfrm>
            <a:off x="9363371" y="13657832"/>
            <a:ext cx="29068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Sai </a:t>
            </a:r>
            <a:r>
              <a:rPr lang="en-US" sz="2000" b="1" dirty="0" err="1" smtClean="0">
                <a:latin typeface="Times New Roman" pitchFamily="18" charset="0"/>
              </a:rPr>
              <a:t>Sumanth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Kothapalli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 Yr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pic>
        <p:nvPicPr>
          <p:cNvPr id="83" name="Picture 82" descr="C:\Users\cford\AppData\Local\Microsoft\Windows\Temporary Internet Files\Content.Word\A-Joyal, Matthew cropped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7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" t="2015" r="9561" b="7451"/>
          <a:stretch/>
        </p:blipFill>
        <p:spPr bwMode="auto">
          <a:xfrm>
            <a:off x="4129805" y="10590271"/>
            <a:ext cx="2174116" cy="2935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9000"/>
                    </a14:imgEffect>
                    <a14:imgEffect>
                      <a14:colorTemperature colorTemp="7200"/>
                    </a14:imgEffect>
                    <a14:imgEffect>
                      <a14:saturation sat="123000"/>
                    </a14:imgEffect>
                    <a14:imgEffect>
                      <a14:brightnessContrast bright="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1" t="11094" r="14181" b="16548"/>
          <a:stretch/>
        </p:blipFill>
        <p:spPr>
          <a:xfrm>
            <a:off x="1272365" y="10587285"/>
            <a:ext cx="2173805" cy="29326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3000"/>
                    </a14:imgEffect>
                    <a14:imgEffect>
                      <a14:colorTemperature colorTemp="7802"/>
                    </a14:imgEffect>
                    <a14:imgEffect>
                      <a14:brightnessContrast bright="16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0" t="9088" r="21762" b="27011"/>
          <a:stretch/>
        </p:blipFill>
        <p:spPr>
          <a:xfrm>
            <a:off x="12550820" y="10590271"/>
            <a:ext cx="2178816" cy="29353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6" y="10590424"/>
            <a:ext cx="2100740" cy="29352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56" y="10590424"/>
            <a:ext cx="2095255" cy="2935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67000"/>
                    </a14:imgEffect>
                    <a14:imgEffect>
                      <a14:colorTemperature colorTemp="6679"/>
                    </a14:imgEffect>
                    <a14:imgEffect>
                      <a14:saturation sat="130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4097" r="19818" b="22991"/>
          <a:stretch/>
        </p:blipFill>
        <p:spPr>
          <a:xfrm>
            <a:off x="12578436" y="14514104"/>
            <a:ext cx="2178125" cy="29391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1000"/>
                    </a14:imgEffect>
                    <a14:imgEffect>
                      <a14:saturation sat="120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5793" r="18605" b="30337"/>
          <a:stretch/>
        </p:blipFill>
        <p:spPr>
          <a:xfrm>
            <a:off x="9739301" y="14518213"/>
            <a:ext cx="2175424" cy="29309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44000"/>
                    </a14:imgEffect>
                    <a14:imgEffect>
                      <a14:colorTemperature colorTemp="6417"/>
                    </a14:imgEffect>
                    <a14:imgEffect>
                      <a14:saturation sat="115000"/>
                    </a14:imgEffect>
                    <a14:imgEffect>
                      <a14:brightnessContrast bright="3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3" t="17947" r="24759" b="19335"/>
          <a:stretch/>
        </p:blipFill>
        <p:spPr>
          <a:xfrm>
            <a:off x="6897168" y="14527803"/>
            <a:ext cx="2178423" cy="293818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861" b="-1861"/>
          <a:stretch/>
        </p:blipFill>
        <p:spPr>
          <a:xfrm>
            <a:off x="1299290" y="14516692"/>
            <a:ext cx="2176272" cy="3044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72" y="14530341"/>
            <a:ext cx="2094186" cy="2935224"/>
          </a:xfrm>
          <a:prstGeom prst="rect">
            <a:avLst/>
          </a:prstGeom>
        </p:spPr>
      </p:pic>
      <p:sp>
        <p:nvSpPr>
          <p:cNvPr id="57" name="Text Box 122"/>
          <p:cNvSpPr txBox="1">
            <a:spLocks noChangeArrowheads="1"/>
          </p:cNvSpPr>
          <p:nvPr/>
        </p:nvSpPr>
        <p:spPr bwMode="auto">
          <a:xfrm>
            <a:off x="8405555" y="9684092"/>
            <a:ext cx="22001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Jackson Houston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7858" y="9684092"/>
            <a:ext cx="2059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Austin Gordon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</a:t>
            </a:r>
            <a:r>
              <a:rPr lang="en-US" sz="2000" b="1" dirty="0">
                <a:latin typeface="Times New Roman" pitchFamily="18" charset="0"/>
              </a:rPr>
              <a:t>Yr)</a:t>
            </a:r>
          </a:p>
        </p:txBody>
      </p:sp>
      <p:sp>
        <p:nvSpPr>
          <p:cNvPr id="68" name="Text Box 122"/>
          <p:cNvSpPr txBox="1">
            <a:spLocks noChangeArrowheads="1"/>
          </p:cNvSpPr>
          <p:nvPr/>
        </p:nvSpPr>
        <p:spPr bwMode="auto">
          <a:xfrm>
            <a:off x="11410318" y="9684092"/>
            <a:ext cx="1864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</a:rPr>
              <a:t>Mazin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Jindeel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(2nd  </a:t>
            </a:r>
            <a:r>
              <a:rPr lang="en-US" sz="2000" b="1" dirty="0">
                <a:latin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sp>
        <p:nvSpPr>
          <p:cNvPr id="71" name="Text Box 122"/>
          <p:cNvSpPr txBox="1">
            <a:spLocks noChangeArrowheads="1"/>
          </p:cNvSpPr>
          <p:nvPr/>
        </p:nvSpPr>
        <p:spPr bwMode="auto">
          <a:xfrm>
            <a:off x="5313168" y="9684092"/>
            <a:ext cx="26079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</a:rPr>
              <a:t>Muhammad </a:t>
            </a:r>
            <a:r>
              <a:rPr lang="en-US" sz="2000" b="1" dirty="0" err="1" smtClean="0">
                <a:latin typeface="Times New Roman" pitchFamily="18" charset="0"/>
              </a:rPr>
              <a:t>Gulfam</a:t>
            </a:r>
            <a:endParaRPr lang="en-US" sz="2000" b="1" dirty="0">
              <a:latin typeface="Times New Roman" pitchFamily="18" charset="0"/>
            </a:endParaRPr>
          </a:p>
          <a:p>
            <a:pPr algn="ctr"/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(1st Yr</a:t>
            </a:r>
            <a:r>
              <a:rPr lang="en-US" sz="2000" b="1" dirty="0">
                <a:latin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6000"/>
                    </a14:imgEffect>
                    <a14:imgEffect>
                      <a14:colorTemperature colorTemp="6962"/>
                    </a14:imgEffect>
                    <a14:imgEffect>
                      <a14:saturation sat="139000"/>
                    </a14:imgEffect>
                    <a14:imgEffect>
                      <a14:brightnessContrast bright="-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6" t="16601" r="14157" b="13032"/>
          <a:stretch/>
        </p:blipFill>
        <p:spPr>
          <a:xfrm>
            <a:off x="11304731" y="6655059"/>
            <a:ext cx="2120392" cy="2936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1" y="6655059"/>
            <a:ext cx="2043849" cy="29352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75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69" y="6655059"/>
            <a:ext cx="2044147" cy="293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21" y="6655059"/>
            <a:ext cx="2045023" cy="2935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harpenSoften amount="55000"/>
                    </a14:imgEffect>
                    <a14:imgEffect>
                      <a14:saturation sat="12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2" t="8169" r="17643" b="27582"/>
          <a:stretch/>
        </p:blipFill>
        <p:spPr>
          <a:xfrm>
            <a:off x="12581770" y="18549593"/>
            <a:ext cx="2174791" cy="29333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5000"/>
                    </a14:imgEffect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14767" r="18857" b="24707"/>
          <a:stretch/>
        </p:blipFill>
        <p:spPr>
          <a:xfrm>
            <a:off x="9753689" y="18549593"/>
            <a:ext cx="2180104" cy="29329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46000"/>
                    </a14:imgEffect>
                    <a14:imgEffect>
                      <a14:saturation sat="120000"/>
                    </a14:imgEffect>
                    <a14:imgEffect>
                      <a14:brightnessContrast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19" t="12561" r="15020" b="20688"/>
          <a:stretch/>
        </p:blipFill>
        <p:spPr>
          <a:xfrm>
            <a:off x="6949333" y="18549593"/>
            <a:ext cx="2171700" cy="29374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38" y="18549593"/>
            <a:ext cx="2096020" cy="2935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28" y="18549593"/>
            <a:ext cx="2096242" cy="2935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3836</TotalTime>
  <Words>174</Words>
  <Application>Microsoft Office PowerPoint</Application>
  <PresentationFormat>Custom</PresentationFormat>
  <Paragraphs>50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Bodoni Poster</vt:lpstr>
      <vt:lpstr>Calibri</vt:lpstr>
      <vt:lpstr>Times New Roman</vt:lpstr>
      <vt:lpstr>Default Design</vt:lpstr>
      <vt:lpstr>PowerPoint Presentation</vt:lpstr>
    </vt:vector>
  </TitlesOfParts>
  <Company>UMD Computer Science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print_user</dc:creator>
  <cp:lastModifiedBy>Kelsey L McDonald</cp:lastModifiedBy>
  <cp:revision>375</cp:revision>
  <cp:lastPrinted>2018-08-23T18:52:04Z</cp:lastPrinted>
  <dcterms:created xsi:type="dcterms:W3CDTF">2006-09-14T21:20:56Z</dcterms:created>
  <dcterms:modified xsi:type="dcterms:W3CDTF">2018-08-29T16:19:42Z</dcterms:modified>
</cp:coreProperties>
</file>